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802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2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764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81: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MACHUCHA?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MACHUCA (2004)</a:t>
            </a:r>
          </a:p>
          <a:p>
            <a:r>
              <a:rPr lang="en-US" sz="2800" dirty="0" smtClean="0"/>
              <a:t>Start completing p. 4-6</a:t>
            </a:r>
          </a:p>
          <a:p>
            <a:r>
              <a:rPr lang="en-US" sz="2800" dirty="0" smtClean="0"/>
              <a:t>You will be watching </a:t>
            </a:r>
            <a:r>
              <a:rPr lang="en-US" sz="2800" dirty="0" err="1" smtClean="0"/>
              <a:t>MACHUCAand</a:t>
            </a:r>
            <a:r>
              <a:rPr lang="en-US" sz="2800" dirty="0" smtClean="0"/>
              <a:t>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smtClean="0">
                <a:solidFill>
                  <a:srgbClr val="FF0000"/>
                </a:solidFill>
              </a:rPr>
              <a:t># </a:t>
            </a:r>
            <a:r>
              <a:rPr lang="en-US" sz="2800" smtClean="0">
                <a:solidFill>
                  <a:srgbClr val="FF0000"/>
                </a:solidFill>
              </a:rPr>
              <a:t>81:</a:t>
            </a:r>
            <a:r>
              <a:rPr lang="en-US" sz="2800" smtClean="0"/>
              <a:t> </a:t>
            </a:r>
            <a:r>
              <a:rPr lang="en-US" sz="2800" dirty="0" smtClean="0"/>
              <a:t>Finish p.4-8  of the MACHUCA Spanish Study Guide.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1865</TotalTime>
  <Words>52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802 La fecha es el 2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18</cp:revision>
  <cp:lastPrinted>2014-05-22T20:49:51Z</cp:lastPrinted>
  <dcterms:created xsi:type="dcterms:W3CDTF">2014-05-12T21:03:23Z</dcterms:created>
  <dcterms:modified xsi:type="dcterms:W3CDTF">2014-06-02T17:27:46Z</dcterms:modified>
</cp:coreProperties>
</file>